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426"/>
    <a:srgbClr val="813919"/>
    <a:srgbClr val="FDB714"/>
    <a:srgbClr val="85A13C"/>
    <a:srgbClr val="5A6D29"/>
    <a:srgbClr val="B9D031"/>
    <a:srgbClr val="ABABAB"/>
    <a:srgbClr val="E8E8E8"/>
    <a:srgbClr val="8A1D0D"/>
    <a:srgbClr val="D63C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-1" y="0"/>
            <a:ext cx="3492599" cy="10727140"/>
          </a:xfrm>
          <a:prstGeom prst="rect">
            <a:avLst/>
          </a:prstGeom>
          <a:gradFill flip="none" rotWithShape="1">
            <a:gsLst>
              <a:gs pos="0">
                <a:srgbClr val="FDB714"/>
              </a:gs>
              <a:gs pos="100000">
                <a:srgbClr val="C05426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306140"/>
            <a:ext cx="7561262" cy="136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24247" y="350853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813919"/>
                </a:solidFill>
              </a:rPr>
              <a:t>Почему мы лучшие?</a:t>
            </a:r>
            <a:endParaRPr lang="ru-RU" sz="5400" i="1" dirty="0">
              <a:solidFill>
                <a:srgbClr val="81391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64607" y="2322364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4247" y="108893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C05426"/>
                </a:solidFill>
              </a:rPr>
              <a:t>основной тезис ваших тарифов или вариантов (его прочтут)</a:t>
            </a:r>
            <a:endParaRPr lang="ru-RU" sz="1800" i="1" dirty="0">
              <a:solidFill>
                <a:srgbClr val="C05426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64607" y="3653348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64607" y="4824060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64607" y="6120204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64607" y="7344340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64607" y="8496468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4287" y="2333969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Мы предлагаем Вам лучший товар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4287" y="3632308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У нас лучшие цены на рынке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4287" y="4770636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индивидуальная программа на выезд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84287" y="611294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экономия вашего времени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4287" y="7290916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индивидуальная программа на выезд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4287" y="844304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У нас лучшие цены на рынке</a:t>
            </a:r>
            <a:endParaRPr lang="ru-RU" sz="1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168</Words>
  <Application>Microsoft Office PowerPoint</Application>
  <PresentationFormat>Произвольный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17</cp:revision>
  <dcterms:created xsi:type="dcterms:W3CDTF">2011-06-17T23:30:18Z</dcterms:created>
  <dcterms:modified xsi:type="dcterms:W3CDTF">2011-06-21T01:02:27Z</dcterms:modified>
</cp:coreProperties>
</file>